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58" r:id="rId7"/>
    <p:sldId id="264" r:id="rId8"/>
    <p:sldId id="266" r:id="rId9"/>
    <p:sldId id="268" r:id="rId10"/>
    <p:sldId id="267" r:id="rId11"/>
    <p:sldId id="265" r:id="rId12"/>
    <p:sldId id="269" r:id="rId13"/>
    <p:sldId id="263" r:id="rId14"/>
    <p:sldId id="270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0CBA4-E8AD-46F2-BE36-FB745FE47C3C}" type="datetimeFigureOut">
              <a:rPr lang="en-US" smtClean="0"/>
              <a:pPr/>
              <a:t>10/1/2014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587A7-CCEA-49F6-87C9-CCC5EC2BD55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88521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0CBA4-E8AD-46F2-BE36-FB745FE47C3C}" type="datetimeFigureOut">
              <a:rPr lang="en-US" smtClean="0"/>
              <a:pPr/>
              <a:t>10/1/2014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587A7-CCEA-49F6-87C9-CCC5EC2BD55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4763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0CBA4-E8AD-46F2-BE36-FB745FE47C3C}" type="datetimeFigureOut">
              <a:rPr lang="en-US" smtClean="0"/>
              <a:pPr/>
              <a:t>10/1/2014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587A7-CCEA-49F6-87C9-CCC5EC2BD55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175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0CBA4-E8AD-46F2-BE36-FB745FE47C3C}" type="datetimeFigureOut">
              <a:rPr lang="en-US" smtClean="0"/>
              <a:pPr/>
              <a:t>10/1/2014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587A7-CCEA-49F6-87C9-CCC5EC2BD55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277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0CBA4-E8AD-46F2-BE36-FB745FE47C3C}" type="datetimeFigureOut">
              <a:rPr lang="en-US" smtClean="0"/>
              <a:pPr/>
              <a:t>10/1/2014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587A7-CCEA-49F6-87C9-CCC5EC2BD55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933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0CBA4-E8AD-46F2-BE36-FB745FE47C3C}" type="datetimeFigureOut">
              <a:rPr lang="en-US" smtClean="0"/>
              <a:pPr/>
              <a:t>10/1/2014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587A7-CCEA-49F6-87C9-CCC5EC2BD55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4757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0CBA4-E8AD-46F2-BE36-FB745FE47C3C}" type="datetimeFigureOut">
              <a:rPr lang="en-US" smtClean="0"/>
              <a:pPr/>
              <a:t>10/1/2014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587A7-CCEA-49F6-87C9-CCC5EC2BD55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8619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0CBA4-E8AD-46F2-BE36-FB745FE47C3C}" type="datetimeFigureOut">
              <a:rPr lang="en-US" smtClean="0"/>
              <a:pPr/>
              <a:t>10/1/2014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587A7-CCEA-49F6-87C9-CCC5EC2BD55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608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0CBA4-E8AD-46F2-BE36-FB745FE47C3C}" type="datetimeFigureOut">
              <a:rPr lang="en-US" smtClean="0"/>
              <a:pPr/>
              <a:t>10/1/2014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587A7-CCEA-49F6-87C9-CCC5EC2BD55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56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0CBA4-E8AD-46F2-BE36-FB745FE47C3C}" type="datetimeFigureOut">
              <a:rPr lang="en-US" smtClean="0"/>
              <a:pPr/>
              <a:t>10/1/2014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587A7-CCEA-49F6-87C9-CCC5EC2BD55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22128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0CBA4-E8AD-46F2-BE36-FB745FE47C3C}" type="datetimeFigureOut">
              <a:rPr lang="en-US" smtClean="0"/>
              <a:pPr/>
              <a:t>10/1/2014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587A7-CCEA-49F6-87C9-CCC5EC2BD55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054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F0CBA4-E8AD-46F2-BE36-FB745FE47C3C}" type="datetimeFigureOut">
              <a:rPr lang="en-US" smtClean="0"/>
              <a:pPr/>
              <a:t>10/1/2014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F587A7-CCEA-49F6-87C9-CCC5EC2BD55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538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lasszone.com/books/earth_science/terc/content/visualizations/es2601/es2601page01.cfm?chapter_no=visualization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cfXzwh3KadE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6858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Page 51</a:t>
            </a:r>
            <a:br>
              <a:rPr lang="en-US" dirty="0" smtClean="0"/>
            </a:br>
            <a:r>
              <a:rPr lang="en-US" dirty="0" smtClean="0"/>
              <a:t>How </a:t>
            </a:r>
            <a:r>
              <a:rPr lang="en-US" dirty="0" smtClean="0"/>
              <a:t>does the Sun’s Energy get to Earth?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http://www.qrg.northwestern.edu/projects/vss/docs/media/Thermal/em_toearth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2667000"/>
            <a:ext cx="6858000" cy="3077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3568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762000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The size and frequency of the waves determines the amount of energy they contain. 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7170" name="Picture 2" descr="https://encrypted-tbn1.gstatic.com/images?q=tbn:ANd9GcRk8FSwsbIR5u_ljsF_VNlTAKp_fKtZZuHPOLBBovGM16xfLtlwU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2209800"/>
            <a:ext cx="5257800" cy="3773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8759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Can all waves travel through Space?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No!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	</a:t>
            </a:r>
            <a:r>
              <a:rPr lang="en-US" b="1" u="sng" dirty="0" smtClean="0"/>
              <a:t>Electromagnetic </a:t>
            </a:r>
            <a:r>
              <a:rPr lang="en-US" b="1" u="sng" dirty="0" smtClean="0"/>
              <a:t>Radiation: </a:t>
            </a:r>
            <a:r>
              <a:rPr lang="en-US" dirty="0" smtClean="0"/>
              <a:t>waves </a:t>
            </a:r>
            <a:r>
              <a:rPr lang="en-US" dirty="0" smtClean="0"/>
              <a:t>that can travel through space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	Electromagnetic waves and radiation (EMR) comes from the sun!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	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6974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Sun </a:t>
            </a:r>
            <a:r>
              <a:rPr lang="en-US" dirty="0" smtClean="0"/>
              <a:t>gives </a:t>
            </a:r>
            <a:r>
              <a:rPr lang="en-US" dirty="0" smtClean="0"/>
              <a:t>off </a:t>
            </a:r>
            <a:r>
              <a:rPr lang="en-US" dirty="0" smtClean="0"/>
              <a:t>many types of energy </a:t>
            </a:r>
            <a:r>
              <a:rPr lang="en-US" dirty="0" smtClean="0"/>
              <a:t>known as </a:t>
            </a:r>
            <a:r>
              <a:rPr lang="en-US" b="1" u="sng" dirty="0" smtClean="0"/>
              <a:t>electromagnetic </a:t>
            </a:r>
            <a:r>
              <a:rPr lang="en-US" dirty="0" smtClean="0"/>
              <a:t>w</a:t>
            </a:r>
            <a:r>
              <a:rPr lang="en-US" dirty="0" smtClean="0"/>
              <a:t>aves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524000"/>
            <a:ext cx="4731327" cy="47313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678873" y="6237288"/>
            <a:ext cx="8001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3"/>
              </a:rPr>
              <a:t>http://www.classzone.com/books/earth_science/terc/content/visualizations/es2601/es2601page01.cfm?chapter_no=visualization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3677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 descr="http://www.windows2universe.org/physical_science/magnetism/images/em_spectrum_berkele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28600"/>
            <a:ext cx="8001000" cy="6154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1548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Waves are all around 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www.youtube.com/watch?v=cfXzwh3KadE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2566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Do Now: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Copy the question below onto page 51 and answer:</a:t>
            </a:r>
          </a:p>
          <a:p>
            <a:pPr marL="0" indent="0" algn="ctr">
              <a:buNone/>
            </a:pPr>
            <a:r>
              <a:rPr lang="en-US" dirty="0"/>
              <a:t>	</a:t>
            </a:r>
            <a:endParaRPr lang="en-US" dirty="0" smtClean="0"/>
          </a:p>
          <a:p>
            <a:pPr marL="0" indent="0">
              <a:buNone/>
            </a:pPr>
            <a:r>
              <a:rPr lang="en-US" sz="4000" b="1" dirty="0" smtClean="0"/>
              <a:t>Question: </a:t>
            </a:r>
            <a:r>
              <a:rPr lang="en-US" sz="4000" dirty="0" smtClean="0"/>
              <a:t>What </a:t>
            </a:r>
            <a:r>
              <a:rPr lang="en-US" sz="4000" dirty="0"/>
              <a:t>types </a:t>
            </a:r>
            <a:r>
              <a:rPr lang="en-US" sz="4000" dirty="0" smtClean="0"/>
              <a:t>of waves have </a:t>
            </a:r>
            <a:r>
              <a:rPr lang="en-US" sz="4000" dirty="0"/>
              <a:t>you heard of</a:t>
            </a:r>
            <a:r>
              <a:rPr lang="en-US" sz="4000" dirty="0" smtClean="0"/>
              <a:t>? 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08377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http://www.life-size-media.com/blog/wp-content/uploads/2012/05/wave-power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609600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9339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 descr="http://www.mediacollege.com/audio/images/loudspeaker-waveform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905000"/>
            <a:ext cx="7848600" cy="3693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7465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Wave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 descr="http://www.theage.com.au/ffximage/2007/02/05/knWAVE_wideweb__470x266,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295400"/>
            <a:ext cx="7809065" cy="441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9831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 smtClean="0"/>
              <a:t>Waves: </a:t>
            </a:r>
            <a:r>
              <a:rPr lang="en-US" dirty="0" smtClean="0"/>
              <a:t>Disturbances or movements that carry </a:t>
            </a:r>
            <a:r>
              <a:rPr lang="en-US" b="1" dirty="0" smtClean="0"/>
              <a:t>energy</a:t>
            </a:r>
          </a:p>
          <a:p>
            <a:pPr marL="0" indent="0">
              <a:buNone/>
            </a:pPr>
            <a:endParaRPr lang="en-US" b="1" u="sng" dirty="0"/>
          </a:p>
        </p:txBody>
      </p:sp>
    </p:spTree>
    <p:extLst>
      <p:ext uri="{BB962C8B-B14F-4D97-AF65-F5344CB8AC3E}">
        <p14:creationId xmlns:p14="http://schemas.microsoft.com/office/powerpoint/2010/main" val="4187578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Wave </a:t>
            </a:r>
            <a:r>
              <a:rPr lang="en-US" dirty="0" smtClean="0"/>
              <a:t>types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 smtClean="0"/>
              <a:t>Transverse Waves: </a:t>
            </a:r>
            <a:r>
              <a:rPr lang="en-US" dirty="0" smtClean="0"/>
              <a:t>Energy on the wave travels perpendicular (across) to the wave’s direction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r>
              <a:rPr lang="en-US" b="1" u="sng" dirty="0" smtClean="0"/>
              <a:t>Compressional </a:t>
            </a:r>
            <a:r>
              <a:rPr lang="en-US" b="1" u="sng" dirty="0" smtClean="0"/>
              <a:t>Waves: </a:t>
            </a:r>
            <a:r>
              <a:rPr lang="en-US" dirty="0" smtClean="0"/>
              <a:t>Energy travels parallel (in the same direction) to the wave’s direction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8711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are the parts of a </a:t>
            </a:r>
            <a:r>
              <a:rPr lang="en-US" dirty="0" err="1" smtClean="0"/>
              <a:t>transversewave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150" name="Picture 6" descr="http://epiphanyvideoworks.com/Science/Hughes/Units/Energy/Energypictures/wave_crest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724891"/>
            <a:ext cx="6553200" cy="4463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1275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Wave Frequency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3716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Frequency: The number of waves (cycles) in a given amount of time</a:t>
            </a:r>
            <a:endParaRPr lang="en-US" dirty="0"/>
          </a:p>
        </p:txBody>
      </p:sp>
      <p:pic>
        <p:nvPicPr>
          <p:cNvPr id="8194" name="Picture 2" descr="http://images.tutorvista.com/cms/images/83/frequency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2729345"/>
            <a:ext cx="5715000" cy="3778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9156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3113</TotalTime>
  <Words>133</Words>
  <Application>Microsoft Office PowerPoint</Application>
  <PresentationFormat>On-screen Show (4:3)</PresentationFormat>
  <Paragraphs>30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Page 51 How does the Sun’s Energy get to Earth?</vt:lpstr>
      <vt:lpstr>Do Now: </vt:lpstr>
      <vt:lpstr>PowerPoint Presentation</vt:lpstr>
      <vt:lpstr>PowerPoint Presentation</vt:lpstr>
      <vt:lpstr>The Wave</vt:lpstr>
      <vt:lpstr>Waves</vt:lpstr>
      <vt:lpstr>Two Wave types</vt:lpstr>
      <vt:lpstr>What are the parts of a transversewave?</vt:lpstr>
      <vt:lpstr>Wave Frequency</vt:lpstr>
      <vt:lpstr>PowerPoint Presentation</vt:lpstr>
      <vt:lpstr>Can all waves travel through Space?</vt:lpstr>
      <vt:lpstr>The Sun gives off many types of energy known as electromagnetic waves</vt:lpstr>
      <vt:lpstr>PowerPoint Presentation</vt:lpstr>
      <vt:lpstr>Waves are all around us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does the Sun’s Energy get to Earth?</dc:title>
  <dc:creator>Danielle</dc:creator>
  <cp:lastModifiedBy>Danielle</cp:lastModifiedBy>
  <cp:revision>9</cp:revision>
  <dcterms:created xsi:type="dcterms:W3CDTF">2013-10-02T15:43:36Z</dcterms:created>
  <dcterms:modified xsi:type="dcterms:W3CDTF">2014-10-02T19:02:55Z</dcterms:modified>
</cp:coreProperties>
</file>